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Heebo Light"/>
      <p:regular r:id="rId19"/>
    </p:embeddedFont>
    <p:embeddedFont>
      <p:font typeface="Heebo Ligh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slideLayout" Target="../slideLayouts/slideLayout9.xml"/><Relationship Id="rId8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8274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Platform for Dynamic EV Battery Rentals and Real-Time Performance Monitoring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5802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Our platform provides a seamless solution for electric vehicle (EV) owners, enabling dynamic battery rentals and real-time performance monitoring across all deployed devices.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Enabling Immediate Decision-Making with Lightweight AI Models on Vehicles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Local AI Models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Each vehicle hosts lightweight AI models that can make immediate decisions based on local usage patterns, ensuring offline reliability.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Rapid Response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Our distributed AI techniques allow vehicles to rapidly adapt to changing conditions, optimizing performance and reducing range anxiety.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5664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Preserving User Privacy through Distributed AI Training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78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3520797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478292"/>
            <a:ext cx="29028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Private Data Storage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396871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Raw user data is kept on the device, ensuring privacy and security.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478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6937" y="3520797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08983" y="347829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Aggregated Model Updates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08983" y="432304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Only model updates, not sensitive data, are shared with the cloud for continuous improvement.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62566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6299121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6256615"/>
            <a:ext cx="31802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Collaborative Learning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674703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Vehicles learn from each other's experiences while preserving individual privacy.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66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Aggregating Model Updates to the Cloud for Continuous Improvement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260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Vehicle AI Models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3785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Vehicles continuously refine their local AI models based on real-world usage.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411" y="456342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30344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Updates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524845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Performance improvements are shared with the cloud, informing the next generation of models.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0307" y="3612356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Optimized Models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977414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cloud distributes the updated models back to vehicles, enhancing overall performance.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76784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4533" y="6338530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699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Optimizing Battery Utilization and Reducing Range Anxiety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83493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3183493"/>
            <a:ext cx="35282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Dynamic Battery Rentals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673912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Our platform enables users to rent additional battery capacity on-demand, ensuring they always have the range they need.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626531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46265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Predictive Analytics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5116949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Real-time performance data and AI-powered analytics help vehicles anticipate energy needs and optimize battery usage.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6069568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6069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Adaptive Charging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6559987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Intelligent charging schedules and vehicle-to-grid integration further enhance battery efficiency and resilience.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8784" y="589002"/>
            <a:ext cx="7646432" cy="2005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Providing Actionable Insights to Fleet Operators and Vehicle Owners</a:t>
            </a:r>
            <a:endParaRPr lang="en-US" sz="4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784" y="2952869"/>
            <a:ext cx="534829" cy="5348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97449" y="2915483"/>
            <a:ext cx="330434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Performance Monitoring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1497449" y="3378041"/>
            <a:ext cx="6897767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Comprehensive dashboards provide real-time insights into battery health, energy consumption, and more.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784" y="4741783"/>
            <a:ext cx="534829" cy="5348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97449" y="4704398"/>
            <a:ext cx="3168015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Predictive Maintenance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1497449" y="5166955"/>
            <a:ext cx="6897767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AI-powered analytics help identify potential issues and recommend proactive maintenance actions.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784" y="6530697"/>
            <a:ext cx="534829" cy="53482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97449" y="6493312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Cost Optimization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1497449" y="6955869"/>
            <a:ext cx="6897767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Our platform enables data-driven decisions to reduce operating costs and improve fleet efficiency.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384" y="967859"/>
            <a:ext cx="7575233" cy="1400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Integrating with Existing EV Charging Infrastructure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4384" y="2956679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68382" y="2998649"/>
            <a:ext cx="336113" cy="420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512689" y="2956679"/>
            <a:ext cx="2947273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 Connectivity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2689" y="3791426"/>
            <a:ext cx="2947273" cy="1792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Our platform seamlessly integrates with various EV charging providers, allowing users to access a wide network of charging stations.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4038" y="2956679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68036" y="2998649"/>
            <a:ext cx="336113" cy="420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412343" y="2956679"/>
            <a:ext cx="2947273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Intelligent Scheduling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12343" y="3791426"/>
            <a:ext cx="2947273" cy="1433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AI-powered scheduling algorithms optimize charging times to reduce costs and avoid peak demand periods.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4384" y="6060043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68382" y="6102013"/>
            <a:ext cx="336113" cy="420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512689" y="6060043"/>
            <a:ext cx="3750588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Vehicle-to-Grid Integration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2689" y="6544628"/>
            <a:ext cx="6846927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Bidirectional charging capabilities enable vehicles to participate in grid balancing and energy optimization programs.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6997" y="741878"/>
            <a:ext cx="12973645" cy="658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Future of Sustainable and Intelligent Mobility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40606" y="1821061"/>
            <a:ext cx="2170748" cy="1550194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866" y="2611993"/>
            <a:ext cx="296108" cy="3700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321856" y="2031563"/>
            <a:ext cx="2753916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Autonomous Driving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5321856" y="2486858"/>
            <a:ext cx="8361045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Seamless integration with self-driving technologies for a fully-autonomous mobility experience.</a:t>
            </a:r>
            <a:endParaRPr lang="en-US" sz="1650" dirty="0"/>
          </a:p>
        </p:txBody>
      </p:sp>
      <p:sp>
        <p:nvSpPr>
          <p:cNvPr id="7" name="Shape 3"/>
          <p:cNvSpPr/>
          <p:nvPr/>
        </p:nvSpPr>
        <p:spPr>
          <a:xfrm>
            <a:off x="5163979" y="3388043"/>
            <a:ext cx="8676799" cy="11430"/>
          </a:xfrm>
          <a:prstGeom prst="roundRect">
            <a:avLst>
              <a:gd name="adj" fmla="val 773790"/>
            </a:avLst>
          </a:prstGeom>
          <a:solidFill>
            <a:srgbClr val="4A2C85"/>
          </a:solidFill>
          <a:ln/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232" y="3423880"/>
            <a:ext cx="4341614" cy="1550194"/>
          </a:xfrm>
          <a:prstGeom prst="rect">
            <a:avLst/>
          </a:prstGeom>
        </p:spPr>
      </p:pic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7866" y="4013954"/>
            <a:ext cx="296108" cy="37004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407348" y="3634383"/>
            <a:ext cx="2632234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Sustainability</a:t>
            </a:r>
            <a:endParaRPr lang="en-US" sz="2050" dirty="0"/>
          </a:p>
        </p:txBody>
      </p:sp>
      <p:sp>
        <p:nvSpPr>
          <p:cNvPr id="11" name="Text 5"/>
          <p:cNvSpPr/>
          <p:nvPr/>
        </p:nvSpPr>
        <p:spPr>
          <a:xfrm>
            <a:off x="6407348" y="4089678"/>
            <a:ext cx="7275552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Reduced emissions and energy-efficient operations supporting a greener future.</a:t>
            </a:r>
            <a:endParaRPr lang="en-US" sz="1650" dirty="0"/>
          </a:p>
        </p:txBody>
      </p:sp>
      <p:sp>
        <p:nvSpPr>
          <p:cNvPr id="12" name="Shape 6"/>
          <p:cNvSpPr/>
          <p:nvPr/>
        </p:nvSpPr>
        <p:spPr>
          <a:xfrm>
            <a:off x="6249472" y="4990862"/>
            <a:ext cx="7591306" cy="11430"/>
          </a:xfrm>
          <a:prstGeom prst="roundRect">
            <a:avLst>
              <a:gd name="adj" fmla="val 773790"/>
            </a:avLst>
          </a:prstGeom>
          <a:solidFill>
            <a:srgbClr val="4A2C85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858" y="5026700"/>
            <a:ext cx="6512362" cy="1550194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7985" y="5616773"/>
            <a:ext cx="296108" cy="370046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492722" y="5237202"/>
            <a:ext cx="2632234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Cities</a:t>
            </a:r>
            <a:endParaRPr lang="en-US" sz="2050" dirty="0"/>
          </a:p>
        </p:txBody>
      </p:sp>
      <p:sp>
        <p:nvSpPr>
          <p:cNvPr id="16" name="Text 8"/>
          <p:cNvSpPr/>
          <p:nvPr/>
        </p:nvSpPr>
        <p:spPr>
          <a:xfrm>
            <a:off x="7492722" y="5692497"/>
            <a:ext cx="6190178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Synergies with urban infrastructure and intelligent transportation systems for a connected mobility ecosystem.</a:t>
            </a:r>
            <a:endParaRPr lang="en-US" sz="1650" dirty="0"/>
          </a:p>
        </p:txBody>
      </p:sp>
      <p:sp>
        <p:nvSpPr>
          <p:cNvPr id="17" name="Text 9"/>
          <p:cNvSpPr/>
          <p:nvPr/>
        </p:nvSpPr>
        <p:spPr>
          <a:xfrm>
            <a:off x="736997" y="6813709"/>
            <a:ext cx="13156406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Our platform paves the way for a future of sustainable, intelligent, and autonomous mobility, transforming the way people and goods move within and between cities.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2025-04-26T13:58:26Z</dcterms:created>
  <dcterms:modified xsi:type="dcterms:W3CDTF">2025-04-26T13:58:26Z</dcterms:modified>
</cp:coreProperties>
</file>